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54D57-FA76-4BEE-AD1D-5C052783C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A11126-5C15-4B88-A16A-4B7FD05ED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B51CF-EC9C-4EBF-9F4F-40DAE9D2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EF54C-55C5-4B5F-BE3B-FFDAE9D1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EBBA4-8B35-4F1A-A06B-8C69E09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0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0A55E-A508-4F61-8FE4-F50A6C16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C86CA0-2C1C-4D95-95AE-1C7ED9296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C31089-1775-4F90-87CF-732F245B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50496-A6F7-4D7A-8813-70D131A4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329B5-6C8F-446E-BBF7-C388492F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D2CE05-29AA-4992-B4FB-B68111C13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E13C0A-B2B0-42D5-A256-1EDECE21A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C700E7-4A43-45DA-8E38-0764A0B0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8E3B6-88A5-4537-8F95-BAEAA52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406D9-8674-4B2A-B216-5C16C53E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9A35C-8C07-4C53-BC66-570C0A03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3AA11-1CBB-48D8-AF1F-57926FB8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93CFB-5982-4CBF-B60E-B3818034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475B-05EA-46F2-9E61-B627EE82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79BF9-D012-4693-A009-C3117E50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2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7481-2944-4F79-AD19-5522CC80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4D7E9-77FB-4397-9995-BBC52B60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A9E0B-C5CA-42A5-9087-B5D811F8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1ABC5-7D88-431B-93BC-3A10B324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2EDF2-1943-4BCE-98E3-17B571B0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CA418-65CF-4E43-BDFA-2B659DD9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087CD-5B3B-4B9A-BE1F-FC0E21115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CDA6-AA9F-4EB5-B0D5-A744D9CE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FD5846-1BAA-4BB2-B074-F2A6370B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FAA6C-EE43-4C80-A8FB-CA6A720A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32254-D2E5-4B78-80A2-852F9CD7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5E38B-9E12-4F54-BFB2-C24A468D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90EA5-E4C6-4067-8D2A-CC42F053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0936DC-59A5-474C-A3EC-86C473160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DA1AB-D60B-4747-B2D2-D13FDE467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FC5A0-E73B-4F50-82BE-D2760B97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CBC49D-8907-4BCC-9F41-2A162D8E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26CC43-EE95-43A1-A8E3-BB2885F1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86E678-3874-4142-99D0-262CEC3D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1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F558-7D02-4BFF-B219-B4AC52B4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729CD-29D9-4F1D-9BE7-A3DC806B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928A93-BA47-4691-B83B-720CE87A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61C38B-2731-434C-881F-B6FC72D3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0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C6B6C2-0D81-4D1B-8DF1-71858BF8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EB909-2EAF-4426-8D3C-BEACAA6C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DA4989-7C92-4DE8-99CA-14A06FF0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4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CADAE-34AC-42B8-A5F2-DDB73CC5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433EA-FA5D-4760-B74A-349E4648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17E617-260A-4C1F-95F5-8C7038139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FEFA8-4E8A-4E45-B493-D370F759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E1F0C-1F55-469F-BB5A-F4F37137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9D9A66-4791-4C6E-95BA-F7AE8F7B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4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AE27F-5C5C-4627-B75D-1DE8F0B7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0ED630-719A-4BAD-9F0E-0931DCF2D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B8347-3253-4A20-9193-15B2BD003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4FB36-505A-4EFC-BFD3-6A9725F1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4F345C-2DFD-4728-8887-63CD8A07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5D6E6-1F1F-4D51-A466-6FD5DE45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2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9C16D-A047-4535-A276-8B612077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88979-CA9B-43EC-A7E5-E94BF633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655B2-8A38-4385-AFF4-A93104A0D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D3F8-384B-4DF8-9C9D-1B75F8BF14A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0264C-2F90-4015-BE6F-ED1BB57C2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30B5A-0D79-463C-9A7B-8E988FD1E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FEF8-2B66-4EC8-8E4A-7D842D4D0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7E76-AF29-4A02-B564-8F61A78F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058" y="247242"/>
            <a:ext cx="8540941" cy="800590"/>
          </a:xfrm>
        </p:spPr>
        <p:txBody>
          <a:bodyPr>
            <a:normAutofit fontScale="90000"/>
          </a:bodyPr>
          <a:lstStyle/>
          <a:p>
            <a:r>
              <a:rPr lang="ru-RU" dirty="0"/>
              <a:t>Иллюзии и реальность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F9ED2F-041A-4E98-A5F8-8603BEAD6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985" y="1047832"/>
            <a:ext cx="9144000" cy="478784"/>
          </a:xfrm>
        </p:spPr>
        <p:txBody>
          <a:bodyPr/>
          <a:lstStyle/>
          <a:p>
            <a:r>
              <a:rPr lang="ru-RU" dirty="0"/>
              <a:t>Час открытий</a:t>
            </a:r>
          </a:p>
        </p:txBody>
      </p:sp>
      <p:pic>
        <p:nvPicPr>
          <p:cNvPr id="8194" name="Изображение 2">
            <a:extLst>
              <a:ext uri="{FF2B5EF4-FFF2-40B4-BE49-F238E27FC236}">
                <a16:creationId xmlns:a16="http://schemas.microsoft.com/office/drawing/2014/main" id="{81D25281-AB75-43E8-8A4B-419BEDAA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"/>
          <a:stretch>
            <a:fillRect/>
          </a:stretch>
        </p:blipFill>
        <p:spPr bwMode="auto">
          <a:xfrm>
            <a:off x="498407" y="1734614"/>
            <a:ext cx="3963934" cy="470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1">
            <a:extLst>
              <a:ext uri="{FF2B5EF4-FFF2-40B4-BE49-F238E27FC236}">
                <a16:creationId xmlns:a16="http://schemas.microsoft.com/office/drawing/2014/main" id="{58EB4CD4-0BBA-4E07-BA74-219BC91D3E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98" y="1707142"/>
            <a:ext cx="7025896" cy="47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B14D8-C649-499B-9170-50E29843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063"/>
          </a:xfrm>
        </p:spPr>
        <p:txBody>
          <a:bodyPr/>
          <a:lstStyle/>
          <a:p>
            <a:pPr algn="ctr"/>
            <a:r>
              <a:rPr lang="ru-RU" dirty="0"/>
              <a:t>Перевернутые картинки</a:t>
            </a:r>
          </a:p>
        </p:txBody>
      </p:sp>
      <p:pic>
        <p:nvPicPr>
          <p:cNvPr id="9219" name="Picture 2" descr="F:\Оптические иллюзии\horse.jpg">
            <a:extLst>
              <a:ext uri="{FF2B5EF4-FFF2-40B4-BE49-F238E27FC236}">
                <a16:creationId xmlns:a16="http://schemas.microsoft.com/office/drawing/2014/main" id="{9C9F2117-3056-454F-8DE2-CC1ECACD99D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93" y="1153792"/>
            <a:ext cx="7978803" cy="55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2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6B1AE-BDCC-41B9-BCD4-86F3054B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Следящие картины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0D8215-8AA0-4653-B683-AFD865E1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546" y="22801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41F84758-817C-454F-826A-2094C1E57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60" y="1422310"/>
            <a:ext cx="8554362" cy="51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68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F62CE-1A60-4A4A-82AA-2267175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71" y="-141447"/>
            <a:ext cx="10515600" cy="851459"/>
          </a:xfrm>
        </p:spPr>
        <p:txBody>
          <a:bodyPr/>
          <a:lstStyle/>
          <a:p>
            <a:pPr algn="ctr"/>
            <a:r>
              <a:rPr lang="ru-RU" dirty="0"/>
              <a:t>Зрительные искажения</a:t>
            </a:r>
          </a:p>
        </p:txBody>
      </p:sp>
      <p:pic>
        <p:nvPicPr>
          <p:cNvPr id="4" name="Изображение 4" descr="deformscape-1.jpg">
            <a:extLst>
              <a:ext uri="{FF2B5EF4-FFF2-40B4-BE49-F238E27FC236}">
                <a16:creationId xmlns:a16="http://schemas.microsoft.com/office/drawing/2014/main" id="{F8A335E2-CD1B-4212-8FEB-A19CF3994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126927" y="615650"/>
            <a:ext cx="4460770" cy="3244053"/>
          </a:xfrm>
          <a:prstGeom prst="rect">
            <a:avLst/>
          </a:prstGeom>
        </p:spPr>
      </p:pic>
      <p:pic>
        <p:nvPicPr>
          <p:cNvPr id="5" name="Изображение 3" descr="6c7af8991ebe8214c36b326848efdaf2.jpg">
            <a:extLst>
              <a:ext uri="{FF2B5EF4-FFF2-40B4-BE49-F238E27FC236}">
                <a16:creationId xmlns:a16="http://schemas.microsoft.com/office/drawing/2014/main" id="{10378223-5B26-460D-8518-B8634839C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55" y="3117484"/>
            <a:ext cx="3819171" cy="3672959"/>
          </a:xfrm>
          <a:prstGeom prst="rect">
            <a:avLst/>
          </a:prstGeom>
        </p:spPr>
      </p:pic>
      <p:pic>
        <p:nvPicPr>
          <p:cNvPr id="6" name="Изображение 2" descr="8b095c41e747ac4a7f5b1e7bd0dc563b_crop.jpg">
            <a:extLst>
              <a:ext uri="{FF2B5EF4-FFF2-40B4-BE49-F238E27FC236}">
                <a16:creationId xmlns:a16="http://schemas.microsoft.com/office/drawing/2014/main" id="{C77C178A-80DB-4A28-8DEA-0D47B9CB2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73" y="520134"/>
            <a:ext cx="5320903" cy="36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B3FF2-B989-4EF7-BF5D-F8430BCA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85" y="-1858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Рефлексия и метапредметные связи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B8077-96C9-4CE1-BA73-B8D7B6F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17" y="1574459"/>
            <a:ext cx="10515600" cy="4351338"/>
          </a:xfrm>
        </p:spPr>
        <p:txBody>
          <a:bodyPr/>
          <a:lstStyle/>
          <a:p>
            <a:r>
              <a:rPr lang="ru-RU" dirty="0"/>
              <a:t>1. Что вас сегодня удивило на уроке?</a:t>
            </a:r>
          </a:p>
          <a:p>
            <a:r>
              <a:rPr lang="ru-RU" dirty="0"/>
              <a:t>2. Каким органом мы «видим»?</a:t>
            </a:r>
          </a:p>
          <a:p>
            <a:r>
              <a:rPr lang="ru-RU" dirty="0"/>
              <a:t>3. Истинно ли увиденное?</a:t>
            </a:r>
          </a:p>
          <a:p>
            <a:r>
              <a:rPr lang="ru-RU" dirty="0"/>
              <a:t>4. Какие умения, навыки и способности действия вы приобрели сегодня?</a:t>
            </a:r>
          </a:p>
          <a:p>
            <a:r>
              <a:rPr lang="ru-RU" dirty="0"/>
              <a:t>5. Как выполнили свою цель? Оцените свою деятельность по 10</a:t>
            </a:r>
          </a:p>
          <a:p>
            <a:pPr marL="0" indent="0">
              <a:buNone/>
            </a:pPr>
            <a:r>
              <a:rPr lang="ru-RU" dirty="0"/>
              <a:t>бальной шкале</a:t>
            </a:r>
          </a:p>
          <a:p>
            <a:pPr marL="0" indent="0" algn="ctr">
              <a:buNone/>
            </a:pPr>
            <a:r>
              <a:rPr lang="ru-RU" sz="4400" dirty="0"/>
              <a:t>Зачем мне это надо?</a:t>
            </a:r>
          </a:p>
        </p:txBody>
      </p:sp>
    </p:spTree>
    <p:extLst>
      <p:ext uri="{BB962C8B-B14F-4D97-AF65-F5344CB8AC3E}">
        <p14:creationId xmlns:p14="http://schemas.microsoft.com/office/powerpoint/2010/main" val="27661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9FDBC-ACD4-416F-AE00-C41FB61A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3798EA-717E-4C9E-8E56-8CA4120D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92580" cy="23593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0" descr="цвет объяснение.jpg">
            <a:extLst>
              <a:ext uri="{FF2B5EF4-FFF2-40B4-BE49-F238E27FC236}">
                <a16:creationId xmlns:a16="http://schemas.microsoft.com/office/drawing/2014/main" id="{E39332AC-CEB7-4E2F-9CB6-29FAB7AA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t="8714" r="8507" b="20903"/>
          <a:stretch>
            <a:fillRect/>
          </a:stretch>
        </p:blipFill>
        <p:spPr bwMode="auto">
          <a:xfrm>
            <a:off x="4762" y="6350"/>
            <a:ext cx="1260152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4D9795-6980-4235-8B39-3CE3F08BB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39" y="687530"/>
            <a:ext cx="10589838" cy="461049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рзелульаттам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илссеовадний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одонго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анлигйсокго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унвиертисета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иеемт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занчнеия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кокам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пряокде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рсапожолены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бкувы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солве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Галвоне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чотбы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преавя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пслоендяя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бквуы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блыи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мсете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Осатьлыне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бкувы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мгоут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селдовтаь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плоонм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бсепордяке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всё-рвано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ткест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чтаитсея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без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побрелм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Пичрионй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эгото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ялвятеся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то, что мы не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чиатем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кдаужю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бкуву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отдльенотси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всё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солво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цликеом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1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92C81-D2B7-4A58-9F62-5D3765C7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Двойственные изображения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02E03-51F7-4049-8A89-8137864A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28" y="1793480"/>
            <a:ext cx="3202363" cy="463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1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ABE94-15B4-41B6-A1D3-333B7964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Картины –иллюзии Сальвадора Дали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1A5D5F-AAA4-4C11-B8D1-775FD62C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3" y="1722072"/>
            <a:ext cx="5838132" cy="469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>
            <a:extLst>
              <a:ext uri="{FF2B5EF4-FFF2-40B4-BE49-F238E27FC236}">
                <a16:creationId xmlns:a16="http://schemas.microsoft.com/office/drawing/2014/main" id="{66D8362C-B2AD-459B-8161-5AAB36FA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80" y="1838606"/>
            <a:ext cx="5560557" cy="44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19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E2743-4C6C-4BC3-9FA3-BE3B3C01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Иллюзии движения</a:t>
            </a:r>
          </a:p>
        </p:txBody>
      </p:sp>
      <p:pic>
        <p:nvPicPr>
          <p:cNvPr id="5" name="Изображение 3">
            <a:extLst>
              <a:ext uri="{FF2B5EF4-FFF2-40B4-BE49-F238E27FC236}">
                <a16:creationId xmlns:a16="http://schemas.microsoft.com/office/drawing/2014/main" id="{64083A51-EBB4-4F65-9620-F6991CBFA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74" y="1518471"/>
            <a:ext cx="9526908" cy="4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B02F8-F5F1-46EF-9664-40099424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Изображение 1" descr="cofe.jpg">
            <a:extLst>
              <a:ext uri="{FF2B5EF4-FFF2-40B4-BE49-F238E27FC236}">
                <a16:creationId xmlns:a16="http://schemas.microsoft.com/office/drawing/2014/main" id="{91A84D18-5CF8-48EA-8AEC-0B192BA2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5" y="267014"/>
            <a:ext cx="10286019" cy="63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9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2E56F-920A-474C-921A-390C36E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Иллюзии цвета и контраста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C0AE4D-4881-468A-87BF-8886AAB1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77" y="24763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2827A864-F583-4E54-9E98-E7FF1AF5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3" y="1848318"/>
            <a:ext cx="4338371" cy="46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040FD3-DCDD-478E-A010-F3A984A9E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528" y="1950457"/>
            <a:ext cx="149017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9B367BB7-FDBF-4EB5-95A8-F8EB75C5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08" y="1813105"/>
            <a:ext cx="5548686" cy="46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7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EE59-775F-4FE6-81AA-6D9D0C97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178"/>
          </a:xfrm>
        </p:spPr>
        <p:txBody>
          <a:bodyPr/>
          <a:lstStyle/>
          <a:p>
            <a:pPr algn="ctr"/>
            <a:r>
              <a:rPr lang="ru-RU" dirty="0"/>
              <a:t>Иллюзия восприятия глубины</a:t>
            </a:r>
          </a:p>
        </p:txBody>
      </p:sp>
      <p:pic>
        <p:nvPicPr>
          <p:cNvPr id="7170" name="Изображение 3" descr="51476603.jpg">
            <a:extLst>
              <a:ext uri="{FF2B5EF4-FFF2-40B4-BE49-F238E27FC236}">
                <a16:creationId xmlns:a16="http://schemas.microsoft.com/office/drawing/2014/main" id="{1DD076C2-B674-4E40-A564-B821882D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81" y="1096528"/>
            <a:ext cx="8303681" cy="53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99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149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Иллюзии и реальность</vt:lpstr>
      <vt:lpstr>Презентация PowerPoint</vt:lpstr>
      <vt:lpstr>Презентация PowerPoint</vt:lpstr>
      <vt:lpstr>Двойственные изображения</vt:lpstr>
      <vt:lpstr>Картины –иллюзии Сальвадора Дали</vt:lpstr>
      <vt:lpstr>Иллюзии движения</vt:lpstr>
      <vt:lpstr>Презентация PowerPoint</vt:lpstr>
      <vt:lpstr>Иллюзии цвета и контраста</vt:lpstr>
      <vt:lpstr>Иллюзия восприятия глубины</vt:lpstr>
      <vt:lpstr>Перевернутые картинки</vt:lpstr>
      <vt:lpstr>Следящие картины</vt:lpstr>
      <vt:lpstr>Зрительные искажения</vt:lpstr>
      <vt:lpstr>Рефлексия и метапредметные связи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Иллюзии и реальность</dc:title>
  <dc:creator>Yulia</dc:creator>
  <cp:lastModifiedBy>Yulia</cp:lastModifiedBy>
  <cp:revision>4</cp:revision>
  <dcterms:created xsi:type="dcterms:W3CDTF">2024-05-15T19:09:13Z</dcterms:created>
  <dcterms:modified xsi:type="dcterms:W3CDTF">2024-05-15T20:03:11Z</dcterms:modified>
</cp:coreProperties>
</file>